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0"/>
  </p:normalViewPr>
  <p:slideViewPr>
    <p:cSldViewPr snapToGrid="0" snapToObjects="1">
      <p:cViewPr varScale="1">
        <p:scale>
          <a:sx n="155" d="100"/>
          <a:sy n="155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22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7470260-a17a-4e2c-81aa-b205bd1c91a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7ca0292-2ae2-4b80-bded-f2fe13e93f5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c8217ff-9461-49f1-912b-e0bba67a03a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d513730-e5e6-4bfe-9675-f7e7b52c9c7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8209961-9587-4533-af02-625a1fd702c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b94f6fd-f30a-4ce4-9cb5-15401066293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7b990f3-bcf0-41fa-bdf4-24071ab0005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dfac8e7-9fcb-42e9-9e0d-c4598d9f443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868a5d8-bd24-482f-b5be-c99bf6d2db1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6730452-6c1c-4865-a182-5ca879b82f6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eaec84c-fa88-463f-8a8e-8effccb6616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e9e09af-55ba-42c4-b545-d185a4208d6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f3df6b1-3482-457e-901f-c27035f2751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7525516-ffb8-434b-aea0-864c507a682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22ac977-cb4b-4b66-b268-a238ad0983d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8bc747-f064-4bc6-8030-a7b60a961eb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5b77bd0-716b-415a-b150-5dfc4e1040f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42f261e-f0d3-468b-8506-f6cb3b0d4e0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952c1fd-0f7a-4dcf-8790-3a81e0ffd88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44003f4-0325-478d-b5b3-c1ea09702da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40e86e4-efb1-4ceb-a0c7-27c3ed62e32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9818d9b-9a3f-4bc7-b730-f35702de7af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2b94e50-fce5-4a81-9b59-a3406d692d2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169de20-b8a2-4fb2-908d-65062a22548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5f95fda-e3c4-470f-95c6-62be6f1c4dc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cbe35e8-6196-4a71-acc7-3f75e7ae237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f805e40-ea2e-4be5-a521-dc24fccab8a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b71eff2-ef53-44f4-a420-687415d4838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773f684-661a-4e90-9e25-73cf969db42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c9808f1-c73d-44b5-ad04-ed6f6eb7264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e333f00-a0ac-414a-b685-f95fd882344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d36a64f-f5ed-44b8-90e5-54059252386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62f352f-031a-4034-90a8-e94ecad562d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aa79742-8c4f-4a08-b8c1-cc8413310c2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128bca5-f210-41c0-849c-fd14adfde5a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d4e4a44-7ad3-4bc4-b956-46d787987f4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458e1f5-f8f5-4c19-9d61-ad3182dba75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bff8e22-6f2f-4ae7-b11d-4a170821891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d6ab796-89f6-4576-8c25-6c38d1fe007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b2b64fb-ea85-47ec-87af-f0235bbf439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9aa8544-3281-47c6-808a-b756240f417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4e3e04-5a26-4529-88f6-d183de94b9d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b55e6a0-ae3d-46db-b1c6-0cc4960d6c8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d357b83-2d2f-434e-a420-459290a6614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5670fa9-fdaf-4e29-bd90-5e813fefd58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4ae0345-2275-4fda-be70-dc703392e60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1bbc603-1e6a-44e2-8ea0-78413908af1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7fb6d1f-96ea-4e67-9d5a-42cd48f9871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4d0268a-954b-419a-b1e2-e21155d12ce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Macintosh PowerPoint</Application>
  <PresentationFormat>On-screen Show (16:9)</PresentationFormat>
  <Paragraphs>49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Hogen</cp:lastModifiedBy>
  <cp:revision>1</cp:revision>
  <dcterms:created xsi:type="dcterms:W3CDTF">2025-01-15T05:46:41Z</dcterms:created>
  <dcterms:modified xsi:type="dcterms:W3CDTF">2025-03-09T01:46:27Z</dcterms:modified>
</cp:coreProperties>
</file>